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2" r:id="rId5"/>
    <p:sldId id="257" r:id="rId6"/>
    <p:sldId id="264" r:id="rId7"/>
    <p:sldId id="267" r:id="rId8"/>
    <p:sldId id="265" r:id="rId9"/>
    <p:sldId id="266" r:id="rId10"/>
    <p:sldId id="258" r:id="rId11"/>
    <p:sldId id="268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F54E-20C5-9C4E-8857-54F6CD8697AC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893F-3F4A-344C-BE1C-50909327A5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98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F54E-20C5-9C4E-8857-54F6CD8697AC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893F-3F4A-344C-BE1C-50909327A5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33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F54E-20C5-9C4E-8857-54F6CD8697AC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893F-3F4A-344C-BE1C-50909327A5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22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F54E-20C5-9C4E-8857-54F6CD8697AC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893F-3F4A-344C-BE1C-50909327A5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90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F54E-20C5-9C4E-8857-54F6CD8697AC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893F-3F4A-344C-BE1C-50909327A5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57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F54E-20C5-9C4E-8857-54F6CD8697AC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893F-3F4A-344C-BE1C-50909327A5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40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F54E-20C5-9C4E-8857-54F6CD8697AC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893F-3F4A-344C-BE1C-50909327A5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10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F54E-20C5-9C4E-8857-54F6CD8697AC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893F-3F4A-344C-BE1C-50909327A5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45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F54E-20C5-9C4E-8857-54F6CD8697AC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893F-3F4A-344C-BE1C-50909327A5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54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F54E-20C5-9C4E-8857-54F6CD8697AC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893F-3F4A-344C-BE1C-50909327A5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F54E-20C5-9C4E-8857-54F6CD8697AC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893F-3F4A-344C-BE1C-50909327A5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7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F54E-20C5-9C4E-8857-54F6CD8697AC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2893F-3F4A-344C-BE1C-50909327A5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70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>
                <a:latin typeface="Avenir Book"/>
                <a:cs typeface="Avenir Book"/>
              </a:rPr>
              <a:t>Isabel Silva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7161" y="3339370"/>
            <a:ext cx="7046845" cy="2299430"/>
          </a:xfrm>
        </p:spPr>
        <p:txBody>
          <a:bodyPr/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Catálogo Publicidad &amp;</a:t>
            </a: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es-ES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Diseño Gráfico_2021</a:t>
            </a:r>
            <a:endParaRPr lang="es-ES" dirty="0">
              <a:solidFill>
                <a:schemeClr val="bg1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44970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Marcador de contenido 6" descr="FINALFINALFINAL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55" r="-67655"/>
          <a:stretch>
            <a:fillRect/>
          </a:stretch>
        </p:blipFill>
        <p:spPr>
          <a:xfrm>
            <a:off x="-1481667" y="0"/>
            <a:ext cx="12424834" cy="6858000"/>
          </a:xfrm>
        </p:spPr>
      </p:pic>
    </p:spTree>
    <p:extLst>
      <p:ext uri="{BB962C8B-B14F-4D97-AF65-F5344CB8AC3E}">
        <p14:creationId xmlns:p14="http://schemas.microsoft.com/office/powerpoint/2010/main" val="167267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6183" y="5058304"/>
            <a:ext cx="8229600" cy="1143000"/>
          </a:xfrm>
        </p:spPr>
        <p:txBody>
          <a:bodyPr>
            <a:noAutofit/>
          </a:bodyPr>
          <a:lstStyle/>
          <a:p>
            <a:r>
              <a:rPr lang="es-ES" sz="2000" dirty="0">
                <a:latin typeface="Avenir Book"/>
                <a:cs typeface="Avenir Book"/>
              </a:rPr>
              <a:t>Contacto.</a:t>
            </a:r>
            <a:br>
              <a:rPr lang="es-ES" sz="2000" dirty="0">
                <a:latin typeface="Avenir Book"/>
                <a:cs typeface="Avenir Book"/>
              </a:rPr>
            </a:br>
            <a:r>
              <a:rPr lang="es-ES" sz="2000" dirty="0">
                <a:latin typeface="Avenir Book"/>
                <a:cs typeface="Avenir Book"/>
              </a:rPr>
              <a:t>5524708043</a:t>
            </a:r>
            <a:br>
              <a:rPr lang="es-ES" sz="2000" dirty="0">
                <a:latin typeface="Avenir Book"/>
                <a:cs typeface="Avenir Book"/>
              </a:rPr>
            </a:br>
            <a:r>
              <a:rPr lang="es-ES" sz="2000" dirty="0" err="1">
                <a:latin typeface="Avenir Book"/>
                <a:cs typeface="Avenir Book"/>
              </a:rPr>
              <a:t>isabelsilvalince@gmail.com</a:t>
            </a:r>
            <a:endParaRPr lang="es-ES" sz="2000" dirty="0">
              <a:latin typeface="Avenir Book"/>
              <a:cs typeface="Avenir Book"/>
            </a:endParaRPr>
          </a:p>
        </p:txBody>
      </p:sp>
      <p:pic>
        <p:nvPicPr>
          <p:cNvPr id="6" name="Marcador de contenido 5" descr="Captura de pantalla 2020-09-17 a las 6.45.22 p.m.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615" r="-70615"/>
          <a:stretch>
            <a:fillRect/>
          </a:stretch>
        </p:blipFill>
        <p:spPr>
          <a:xfrm>
            <a:off x="1629834" y="643998"/>
            <a:ext cx="5715000" cy="3501494"/>
          </a:xfrm>
        </p:spPr>
      </p:pic>
      <p:pic>
        <p:nvPicPr>
          <p:cNvPr id="5" name="Imagen 4" descr="Captura de pantalla 2020-09-17 a las 7.10.15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520827"/>
            <a:ext cx="2158999" cy="2624665"/>
          </a:xfrm>
          <a:prstGeom prst="rect">
            <a:avLst/>
          </a:prstGeom>
        </p:spPr>
      </p:pic>
      <p:pic>
        <p:nvPicPr>
          <p:cNvPr id="7" name="Imagen 6" descr="florer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51" y="1348319"/>
            <a:ext cx="1813014" cy="279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8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unnam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9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 descr="106420438_3408703645827552_1747779359472012619_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1761712" y="0"/>
            <a:ext cx="12680227" cy="7047504"/>
          </a:xfrm>
        </p:spPr>
      </p:pic>
    </p:spTree>
    <p:extLst>
      <p:ext uri="{BB962C8B-B14F-4D97-AF65-F5344CB8AC3E}">
        <p14:creationId xmlns:p14="http://schemas.microsoft.com/office/powerpoint/2010/main" val="40667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8b216c4a-875e-4eb5-a797-c4a61995f0b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2292243" y="0"/>
            <a:ext cx="13643023" cy="6858000"/>
          </a:xfrm>
        </p:spPr>
      </p:pic>
    </p:spTree>
    <p:extLst>
      <p:ext uri="{BB962C8B-B14F-4D97-AF65-F5344CB8AC3E}">
        <p14:creationId xmlns:p14="http://schemas.microsoft.com/office/powerpoint/2010/main" val="328244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80d7dac9-f2ce-4f7d-9923-f055a33a1a3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2068987" y="0"/>
            <a:ext cx="13456654" cy="6858000"/>
          </a:xfrm>
        </p:spPr>
      </p:pic>
    </p:spTree>
    <p:extLst>
      <p:ext uri="{BB962C8B-B14F-4D97-AF65-F5344CB8AC3E}">
        <p14:creationId xmlns:p14="http://schemas.microsoft.com/office/powerpoint/2010/main" val="2670103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93841192_1558173341017035_4285366137127960576_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1884622" y="1"/>
            <a:ext cx="12933622" cy="7006166"/>
          </a:xfrm>
        </p:spPr>
      </p:pic>
    </p:spTree>
    <p:extLst>
      <p:ext uri="{BB962C8B-B14F-4D97-AF65-F5344CB8AC3E}">
        <p14:creationId xmlns:p14="http://schemas.microsoft.com/office/powerpoint/2010/main" val="20317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4" y="1523999"/>
            <a:ext cx="8457329" cy="366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4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plantilla2 (1)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06" r="-67706"/>
          <a:stretch>
            <a:fillRect/>
          </a:stretch>
        </p:blipFill>
        <p:spPr>
          <a:xfrm>
            <a:off x="-1312333" y="0"/>
            <a:ext cx="11662833" cy="6858000"/>
          </a:xfrm>
        </p:spPr>
      </p:pic>
    </p:spTree>
    <p:extLst>
      <p:ext uri="{BB962C8B-B14F-4D97-AF65-F5344CB8AC3E}">
        <p14:creationId xmlns:p14="http://schemas.microsoft.com/office/powerpoint/2010/main" val="4075569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tresmold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74" r="-55574"/>
          <a:stretch>
            <a:fillRect/>
          </a:stretch>
        </p:blipFill>
        <p:spPr>
          <a:xfrm>
            <a:off x="-677333" y="486305"/>
            <a:ext cx="10371666" cy="5524498"/>
          </a:xfrm>
        </p:spPr>
      </p:pic>
    </p:spTree>
    <p:extLst>
      <p:ext uri="{BB962C8B-B14F-4D97-AF65-F5344CB8AC3E}">
        <p14:creationId xmlns:p14="http://schemas.microsoft.com/office/powerpoint/2010/main" val="2598626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</Words>
  <Application>Microsoft Office PowerPoint</Application>
  <PresentationFormat>Presentación en pantalla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Isabel Silva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Contacto. 5524708043 isabelsilvalince@gmail.com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Isabel Silva</dc:title>
  <dc:creator>MAC</dc:creator>
  <cp:lastModifiedBy>Usuario desconocido</cp:lastModifiedBy>
  <cp:revision>4</cp:revision>
  <dcterms:created xsi:type="dcterms:W3CDTF">2020-10-06T18:08:45Z</dcterms:created>
  <dcterms:modified xsi:type="dcterms:W3CDTF">2021-05-06T18:32:45Z</dcterms:modified>
</cp:coreProperties>
</file>